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7" d="100"/>
          <a:sy n="107" d="100"/>
        </p:scale>
        <p:origin x="67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png>
</file>

<file path=ppt/media/image11.png>
</file>

<file path=ppt/media/image12.jpg>
</file>

<file path=ppt/media/image15.jpg>
</file>

<file path=ppt/media/image16.png>
</file>

<file path=ppt/media/image17.png>
</file>

<file path=ppt/media/image18.png>
</file>

<file path=ppt/media/image19.png>
</file>

<file path=ppt/media/image2.png>
</file>

<file path=ppt/media/image23.png>
</file>

<file path=ppt/media/image3.pn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88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958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3.xml"/><Relationship Id="rId5" Type="http://schemas.openxmlformats.org/officeDocument/2006/relationships/image" Target="../media/image11.png"/><Relationship Id="rId4" Type="http://schemas.microsoft.com/office/2007/relationships/hdphoto" Target="../media/hdphoto1.wdp"/></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2135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66941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4/17/2017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3734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8.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62"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6"/>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4.emf"/><Relationship Id="rId18" Type="http://schemas.openxmlformats.org/officeDocument/2006/relationships/image" Target="../media/image42.emf"/><Relationship Id="rId3" Type="http://schemas.openxmlformats.org/officeDocument/2006/relationships/image" Target="../media/image27.emf"/><Relationship Id="rId21" Type="http://schemas.openxmlformats.org/officeDocument/2006/relationships/image" Target="../media/image38.emf"/><Relationship Id="rId7" Type="http://schemas.openxmlformats.org/officeDocument/2006/relationships/image" Target="../media/image24.emf"/><Relationship Id="rId12" Type="http://schemas.openxmlformats.org/officeDocument/2006/relationships/image" Target="../media/image33.emf"/><Relationship Id="rId17" Type="http://schemas.openxmlformats.org/officeDocument/2006/relationships/image" Target="../media/image37.emf"/><Relationship Id="rId2" Type="http://schemas.openxmlformats.org/officeDocument/2006/relationships/image" Target="../media/image41.emf"/><Relationship Id="rId16" Type="http://schemas.openxmlformats.org/officeDocument/2006/relationships/image" Target="../media/image36.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30.emf"/><Relationship Id="rId11" Type="http://schemas.openxmlformats.org/officeDocument/2006/relationships/image" Target="../media/image32.emf"/><Relationship Id="rId5" Type="http://schemas.openxmlformats.org/officeDocument/2006/relationships/image" Target="../media/image29.emf"/><Relationship Id="rId15" Type="http://schemas.openxmlformats.org/officeDocument/2006/relationships/image" Target="../media/image39.emf"/><Relationship Id="rId10" Type="http://schemas.openxmlformats.org/officeDocument/2006/relationships/image" Target="../media/image31.emf"/><Relationship Id="rId19" Type="http://schemas.openxmlformats.org/officeDocument/2006/relationships/image" Target="../media/image43.emf"/><Relationship Id="rId4" Type="http://schemas.openxmlformats.org/officeDocument/2006/relationships/image" Target="../media/image28.emf"/><Relationship Id="rId9" Type="http://schemas.openxmlformats.org/officeDocument/2006/relationships/image" Target="../media/image26.emf"/><Relationship Id="rId14" Type="http://schemas.openxmlformats.org/officeDocument/2006/relationships/image" Target="../media/image35.png"/></Relationships>
</file>

<file path=ppt/slides/_rels/slide11.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image" Target="../media/image33.emf"/><Relationship Id="rId18" Type="http://schemas.openxmlformats.org/officeDocument/2006/relationships/image" Target="../media/image46.emf"/><Relationship Id="rId3" Type="http://schemas.openxmlformats.org/officeDocument/2006/relationships/image" Target="../media/image41.emf"/><Relationship Id="rId21" Type="http://schemas.openxmlformats.org/officeDocument/2006/relationships/image" Target="../media/image43.emf"/><Relationship Id="rId7" Type="http://schemas.openxmlformats.org/officeDocument/2006/relationships/image" Target="../media/image44.emf"/><Relationship Id="rId12" Type="http://schemas.openxmlformats.org/officeDocument/2006/relationships/image" Target="../media/image32.emf"/><Relationship Id="rId17" Type="http://schemas.openxmlformats.org/officeDocument/2006/relationships/image" Target="../media/image37.emf"/><Relationship Id="rId2" Type="http://schemas.openxmlformats.org/officeDocument/2006/relationships/image" Target="../media/image28.emf"/><Relationship Id="rId16" Type="http://schemas.openxmlformats.org/officeDocument/2006/relationships/image" Target="../media/image36.emf"/><Relationship Id="rId20" Type="http://schemas.openxmlformats.org/officeDocument/2006/relationships/image" Target="../media/image42.emf"/><Relationship Id="rId1" Type="http://schemas.openxmlformats.org/officeDocument/2006/relationships/slideLayout" Target="../slideLayouts/slideLayout33.xml"/><Relationship Id="rId6" Type="http://schemas.openxmlformats.org/officeDocument/2006/relationships/image" Target="../media/image25.emf"/><Relationship Id="rId11" Type="http://schemas.openxmlformats.org/officeDocument/2006/relationships/image" Target="../media/image31.emf"/><Relationship Id="rId5" Type="http://schemas.openxmlformats.org/officeDocument/2006/relationships/image" Target="../media/image30.emf"/><Relationship Id="rId15" Type="http://schemas.openxmlformats.org/officeDocument/2006/relationships/image" Target="../media/image35.png"/><Relationship Id="rId23" Type="http://schemas.openxmlformats.org/officeDocument/2006/relationships/image" Target="../media/image38.emf"/><Relationship Id="rId10" Type="http://schemas.openxmlformats.org/officeDocument/2006/relationships/image" Target="../media/image24.emf"/><Relationship Id="rId19" Type="http://schemas.openxmlformats.org/officeDocument/2006/relationships/image" Target="../media/image47.emf"/><Relationship Id="rId4" Type="http://schemas.openxmlformats.org/officeDocument/2006/relationships/image" Target="../media/image29.emf"/><Relationship Id="rId9" Type="http://schemas.openxmlformats.org/officeDocument/2006/relationships/image" Target="../media/image45.emf"/><Relationship Id="rId14" Type="http://schemas.openxmlformats.org/officeDocument/2006/relationships/image" Target="../media/image34.emf"/><Relationship Id="rId22" Type="http://schemas.openxmlformats.org/officeDocument/2006/relationships/image" Target="../media/image40.emf"/></Relationships>
</file>

<file path=ppt/slides/_rels/slide12.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4.emf"/><Relationship Id="rId18" Type="http://schemas.openxmlformats.org/officeDocument/2006/relationships/image" Target="../media/image47.emf"/><Relationship Id="rId3" Type="http://schemas.openxmlformats.org/officeDocument/2006/relationships/image" Target="../media/image25.emf"/><Relationship Id="rId21" Type="http://schemas.openxmlformats.org/officeDocument/2006/relationships/image" Target="../media/image38.emf"/><Relationship Id="rId7" Type="http://schemas.openxmlformats.org/officeDocument/2006/relationships/image" Target="../media/image30.emf"/><Relationship Id="rId12" Type="http://schemas.openxmlformats.org/officeDocument/2006/relationships/image" Target="../media/image33.emf"/><Relationship Id="rId17" Type="http://schemas.openxmlformats.org/officeDocument/2006/relationships/image" Target="../media/image46.emf"/><Relationship Id="rId2" Type="http://schemas.openxmlformats.org/officeDocument/2006/relationships/image" Target="../media/image28.emf"/><Relationship Id="rId16" Type="http://schemas.openxmlformats.org/officeDocument/2006/relationships/image" Target="../media/image37.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45.emf"/><Relationship Id="rId11" Type="http://schemas.openxmlformats.org/officeDocument/2006/relationships/image" Target="../media/image32.emf"/><Relationship Id="rId5" Type="http://schemas.openxmlformats.org/officeDocument/2006/relationships/image" Target="../media/image44.emf"/><Relationship Id="rId15" Type="http://schemas.openxmlformats.org/officeDocument/2006/relationships/image" Target="../media/image36.emf"/><Relationship Id="rId10" Type="http://schemas.openxmlformats.org/officeDocument/2006/relationships/image" Target="../media/image31.emf"/><Relationship Id="rId19"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24.emf"/><Relationship Id="rId14" Type="http://schemas.openxmlformats.org/officeDocument/2006/relationships/image" Target="../media/image3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00.xml"/></Relationships>
</file>

<file path=ppt/slides/_rels/slide6.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5.png"/><Relationship Id="rId3" Type="http://schemas.openxmlformats.org/officeDocument/2006/relationships/image" Target="../media/image25.emf"/><Relationship Id="rId7" Type="http://schemas.openxmlformats.org/officeDocument/2006/relationships/image" Target="../media/image29.emf"/><Relationship Id="rId12" Type="http://schemas.openxmlformats.org/officeDocument/2006/relationships/image" Target="../media/image34.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3.emf"/><Relationship Id="rId5" Type="http://schemas.openxmlformats.org/officeDocument/2006/relationships/image" Target="../media/image27.emf"/><Relationship Id="rId15" Type="http://schemas.openxmlformats.org/officeDocument/2006/relationships/image" Target="../media/image3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 Id="rId14" Type="http://schemas.openxmlformats.org/officeDocument/2006/relationships/image" Target="../media/image36.emf"/></Relationships>
</file>

<file path=ppt/slides/_rels/slide7.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3" Type="http://schemas.openxmlformats.org/officeDocument/2006/relationships/image" Target="../media/image25.emf"/><Relationship Id="rId7" Type="http://schemas.openxmlformats.org/officeDocument/2006/relationships/image" Target="../media/image31.emf"/><Relationship Id="rId12" Type="http://schemas.openxmlformats.org/officeDocument/2006/relationships/image" Target="../media/image36.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5.png"/><Relationship Id="rId5" Type="http://schemas.openxmlformats.org/officeDocument/2006/relationships/image" Target="../media/image27.emf"/><Relationship Id="rId15" Type="http://schemas.openxmlformats.org/officeDocument/2006/relationships/image" Target="../media/image30.emf"/><Relationship Id="rId10" Type="http://schemas.openxmlformats.org/officeDocument/2006/relationships/image" Target="../media/image34.emf"/><Relationship Id="rId4" Type="http://schemas.openxmlformats.org/officeDocument/2006/relationships/image" Target="../media/image26.emf"/><Relationship Id="rId9" Type="http://schemas.openxmlformats.org/officeDocument/2006/relationships/image" Target="../media/image33.emf"/><Relationship Id="rId14"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3.emf"/><Relationship Id="rId3" Type="http://schemas.openxmlformats.org/officeDocument/2006/relationships/image" Target="../media/image29.emf"/><Relationship Id="rId7" Type="http://schemas.openxmlformats.org/officeDocument/2006/relationships/image" Target="../media/image26.emf"/><Relationship Id="rId12" Type="http://schemas.openxmlformats.org/officeDocument/2006/relationships/image" Target="../media/image32.emf"/><Relationship Id="rId2" Type="http://schemas.openxmlformats.org/officeDocument/2006/relationships/image" Target="../media/image28.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5.emf"/><Relationship Id="rId11" Type="http://schemas.openxmlformats.org/officeDocument/2006/relationships/image" Target="../media/image35.png"/><Relationship Id="rId5" Type="http://schemas.openxmlformats.org/officeDocument/2006/relationships/image" Target="../media/image24.emf"/><Relationship Id="rId15" Type="http://schemas.openxmlformats.org/officeDocument/2006/relationships/image" Target="../media/image37.emf"/><Relationship Id="rId10" Type="http://schemas.openxmlformats.org/officeDocument/2006/relationships/image" Target="../media/image34.emf"/><Relationship Id="rId4" Type="http://schemas.openxmlformats.org/officeDocument/2006/relationships/image" Target="../media/image30.emf"/><Relationship Id="rId9" Type="http://schemas.openxmlformats.org/officeDocument/2006/relationships/image" Target="../media/image31.emf"/><Relationship Id="rId14" Type="http://schemas.openxmlformats.org/officeDocument/2006/relationships/image" Target="../media/image36.emf"/></Relationships>
</file>

<file path=ppt/slides/_rels/slide9.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6.emf"/><Relationship Id="rId18" Type="http://schemas.openxmlformats.org/officeDocument/2006/relationships/image" Target="../media/image38.emf"/><Relationship Id="rId3" Type="http://schemas.openxmlformats.org/officeDocument/2006/relationships/image" Target="../media/image24.emf"/><Relationship Id="rId7" Type="http://schemas.openxmlformats.org/officeDocument/2006/relationships/image" Target="../media/image31.emf"/><Relationship Id="rId12" Type="http://schemas.openxmlformats.org/officeDocument/2006/relationships/image" Target="../media/image39.emf"/><Relationship Id="rId17" Type="http://schemas.openxmlformats.org/officeDocument/2006/relationships/image" Target="../media/image40.emf"/><Relationship Id="rId2" Type="http://schemas.openxmlformats.org/officeDocument/2006/relationships/image" Target="../media/image28.emf"/><Relationship Id="rId16" Type="http://schemas.openxmlformats.org/officeDocument/2006/relationships/image" Target="../media/image30.emf"/><Relationship Id="rId1" Type="http://schemas.openxmlformats.org/officeDocument/2006/relationships/slideLayout" Target="../slideLayouts/slideLayout33.xml"/><Relationship Id="rId6" Type="http://schemas.openxmlformats.org/officeDocument/2006/relationships/image" Target="../media/image27.emf"/><Relationship Id="rId11" Type="http://schemas.openxmlformats.org/officeDocument/2006/relationships/image" Target="../media/image35.png"/><Relationship Id="rId5" Type="http://schemas.openxmlformats.org/officeDocument/2006/relationships/image" Target="../media/image26.emf"/><Relationship Id="rId1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5.emf"/><Relationship Id="rId9" Type="http://schemas.openxmlformats.org/officeDocument/2006/relationships/image" Target="../media/image33.emf"/><Relationship Id="rId1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1</a:t>
            </a:r>
            <a:br>
              <a:rPr lang="en-US" b="1" dirty="0"/>
            </a:br>
            <a:r>
              <a:rPr lang="en-US" b="1" dirty="0"/>
              <a:t>Publishing your first Web App</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0390" y="672463"/>
            <a:ext cx="9418854" cy="6089435"/>
          </a:xfrm>
          <a:prstGeom prst="rect">
            <a:avLst/>
          </a:prstGeom>
        </p:spPr>
      </p:pic>
      <p:pic>
        <p:nvPicPr>
          <p:cNvPr id="18" name="Picture 17"/>
          <p:cNvPicPr>
            <a:picLocks noChangeAspect="1"/>
          </p:cNvPicPr>
          <p:nvPr/>
        </p:nvPicPr>
        <p:blipFill>
          <a:blip r:embed="rId3"/>
          <a:stretch>
            <a:fillRect/>
          </a:stretch>
        </p:blipFill>
        <p:spPr>
          <a:xfrm>
            <a:off x="3412383" y="1563001"/>
            <a:ext cx="6670141" cy="4309938"/>
          </a:xfrm>
          <a:prstGeom prst="rect">
            <a:avLst/>
          </a:prstGeom>
        </p:spPr>
      </p:pic>
      <p:pic>
        <p:nvPicPr>
          <p:cNvPr id="37" name="Picture 36"/>
          <p:cNvPicPr>
            <a:picLocks noChangeAspect="1"/>
          </p:cNvPicPr>
          <p:nvPr/>
        </p:nvPicPr>
        <p:blipFill>
          <a:blip r:embed="rId4"/>
          <a:stretch>
            <a:fillRect/>
          </a:stretch>
        </p:blipFill>
        <p:spPr>
          <a:xfrm>
            <a:off x="5276829" y="-372994"/>
            <a:ext cx="7263040" cy="4705631"/>
          </a:xfrm>
          <a:prstGeom prst="rect">
            <a:avLst/>
          </a:prstGeom>
        </p:spPr>
      </p:pic>
      <p:grpSp>
        <p:nvGrpSpPr>
          <p:cNvPr id="48" name="Group 47"/>
          <p:cNvGrpSpPr/>
          <p:nvPr/>
        </p:nvGrpSpPr>
        <p:grpSpPr>
          <a:xfrm>
            <a:off x="5093388" y="606817"/>
            <a:ext cx="2775445" cy="4134168"/>
            <a:chOff x="3719625" y="-351356"/>
            <a:chExt cx="2775838" cy="4134755"/>
          </a:xfrm>
        </p:grpSpPr>
        <p:pic>
          <p:nvPicPr>
            <p:cNvPr id="49" name="Picture 48"/>
            <p:cNvPicPr>
              <a:picLocks noChangeAspect="1"/>
            </p:cNvPicPr>
            <p:nvPr/>
          </p:nvPicPr>
          <p:blipFill>
            <a:blip r:embed="rId5"/>
            <a:stretch>
              <a:fillRect/>
            </a:stretch>
          </p:blipFill>
          <p:spPr>
            <a:xfrm>
              <a:off x="3719625" y="-351356"/>
              <a:ext cx="2775838" cy="4134755"/>
            </a:xfrm>
            <a:prstGeom prst="rect">
              <a:avLst/>
            </a:prstGeom>
          </p:spPr>
        </p:pic>
        <p:pic>
          <p:nvPicPr>
            <p:cNvPr id="50" name="Picture 49"/>
            <p:cNvPicPr>
              <a:picLocks noChangeAspect="1"/>
            </p:cNvPicPr>
            <p:nvPr/>
          </p:nvPicPr>
          <p:blipFill>
            <a:blip r:embed="rId6"/>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7"/>
          <a:stretch>
            <a:fillRect/>
          </a:stretch>
        </p:blipFill>
        <p:spPr>
          <a:xfrm>
            <a:off x="2845824" y="4756694"/>
            <a:ext cx="2172488" cy="1399878"/>
          </a:xfrm>
          <a:prstGeom prst="rect">
            <a:avLst/>
          </a:prstGeom>
        </p:spPr>
      </p:pic>
      <p:pic>
        <p:nvPicPr>
          <p:cNvPr id="30" name="Picture 29"/>
          <p:cNvPicPr>
            <a:picLocks noChangeAspect="1"/>
          </p:cNvPicPr>
          <p:nvPr/>
        </p:nvPicPr>
        <p:blipFill>
          <a:blip r:embed="rId8">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9"/>
          <a:stretch>
            <a:fillRect/>
          </a:stretch>
        </p:blipFill>
        <p:spPr>
          <a:xfrm>
            <a:off x="8314000" y="268006"/>
            <a:ext cx="3327078" cy="2147676"/>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5"/>
          <a:stretch>
            <a:fillRect/>
          </a:stretch>
        </p:blipFill>
        <p:spPr>
          <a:xfrm>
            <a:off x="8086936" y="1636456"/>
            <a:ext cx="1507286" cy="978611"/>
          </a:xfrm>
          <a:prstGeom prst="rect">
            <a:avLst/>
          </a:prstGeom>
        </p:spPr>
      </p:pic>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6" name="Picture 45"/>
          <p:cNvPicPr>
            <a:picLocks noChangeAspect="1"/>
          </p:cNvPicPr>
          <p:nvPr/>
        </p:nvPicPr>
        <p:blipFill>
          <a:blip r:embed="rId18"/>
          <a:stretch>
            <a:fillRect/>
          </a:stretch>
        </p:blipFill>
        <p:spPr>
          <a:xfrm>
            <a:off x="6815033" y="2378863"/>
            <a:ext cx="587679" cy="477489"/>
          </a:xfrm>
          <a:prstGeom prst="rect">
            <a:avLst/>
          </a:prstGeom>
        </p:spPr>
      </p:pic>
      <p:pic>
        <p:nvPicPr>
          <p:cNvPr id="47" name="Picture 46"/>
          <p:cNvPicPr>
            <a:picLocks noChangeAspect="1"/>
          </p:cNvPicPr>
          <p:nvPr/>
        </p:nvPicPr>
        <p:blipFill>
          <a:blip r:embed="rId19"/>
          <a:stretch>
            <a:fillRect/>
          </a:stretch>
        </p:blipFill>
        <p:spPr>
          <a:xfrm>
            <a:off x="6616768" y="1625087"/>
            <a:ext cx="2761129" cy="4104604"/>
          </a:xfrm>
          <a:prstGeom prst="rect">
            <a:avLst/>
          </a:prstGeom>
        </p:spPr>
      </p:pic>
      <p:pic>
        <p:nvPicPr>
          <p:cNvPr id="54" name="Picture 53"/>
          <p:cNvPicPr>
            <a:picLocks noChangeAspect="1"/>
          </p:cNvPicPr>
          <p:nvPr/>
        </p:nvPicPr>
        <p:blipFill>
          <a:blip r:embed="rId20"/>
          <a:stretch>
            <a:fillRect/>
          </a:stretch>
        </p:blipFill>
        <p:spPr>
          <a:xfrm>
            <a:off x="4607736" y="3601883"/>
            <a:ext cx="2339668" cy="1473541"/>
          </a:xfrm>
          <a:prstGeom prst="rect">
            <a:avLst/>
          </a:prstGeom>
        </p:spPr>
      </p:pic>
      <p:grpSp>
        <p:nvGrpSpPr>
          <p:cNvPr id="39" name="Group 38"/>
          <p:cNvGrpSpPr/>
          <p:nvPr/>
        </p:nvGrpSpPr>
        <p:grpSpPr>
          <a:xfrm>
            <a:off x="9787045" y="-79296"/>
            <a:ext cx="934656" cy="1104595"/>
            <a:chOff x="9827324" y="-40038"/>
            <a:chExt cx="934789" cy="1104751"/>
          </a:xfrm>
        </p:grpSpPr>
        <p:pic>
          <p:nvPicPr>
            <p:cNvPr id="41" name="Picture 40"/>
            <p:cNvPicPr>
              <a:picLocks noChangeAspect="1"/>
            </p:cNvPicPr>
            <p:nvPr/>
          </p:nvPicPr>
          <p:blipFill>
            <a:blip r:embed="rId13"/>
            <a:stretch>
              <a:fillRect/>
            </a:stretch>
          </p:blipFill>
          <p:spPr>
            <a:xfrm>
              <a:off x="9827324" y="-40038"/>
              <a:ext cx="934789" cy="1104751"/>
            </a:xfrm>
            <a:prstGeom prst="rect">
              <a:avLst/>
            </a:prstGeom>
          </p:spPr>
        </p:pic>
        <p:pic>
          <p:nvPicPr>
            <p:cNvPr id="42" name="Picture 41"/>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71128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par>
                          <p:cTn id="11" fill="hold">
                            <p:stCondLst>
                              <p:cond delay="500"/>
                            </p:stCondLst>
                            <p:childTnLst>
                              <p:par>
                                <p:cTn id="12" presetID="42" presetClass="path" presetSubtype="0" accel="50000" decel="50000" fill="hold" nodeType="afterEffect">
                                  <p:stCondLst>
                                    <p:cond delay="250"/>
                                  </p:stCondLst>
                                  <p:childTnLst>
                                    <p:animMotion origin="layout" path="M -4.16667E-7 -4.81481E-6 L -0.1125 -0.1375 " pathEditMode="relative" rAng="0" ptsTypes="AA">
                                      <p:cBhvr>
                                        <p:cTn id="13" dur="2000" fill="hold"/>
                                        <p:tgtEl>
                                          <p:spTgt spid="48"/>
                                        </p:tgtEl>
                                        <p:attrNameLst>
                                          <p:attrName>ppt_x</p:attrName>
                                          <p:attrName>ppt_y</p:attrName>
                                        </p:attrNameLst>
                                      </p:cBhvr>
                                      <p:rCtr x="-5625" y="-6875"/>
                                    </p:animMotion>
                                  </p:childTnLst>
                                </p:cTn>
                              </p:par>
                              <p:par>
                                <p:cTn id="14" presetID="47" presetClass="entr" presetSubtype="0" fill="hold" nodeType="withEffect">
                                  <p:stCondLst>
                                    <p:cond delay="175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1000"/>
                                        <p:tgtEl>
                                          <p:spTgt spid="47"/>
                                        </p:tgtEl>
                                      </p:cBhvr>
                                    </p:animEffect>
                                    <p:anim calcmode="lin" valueType="num">
                                      <p:cBhvr>
                                        <p:cTn id="17" dur="1000" fill="hold"/>
                                        <p:tgtEl>
                                          <p:spTgt spid="47"/>
                                        </p:tgtEl>
                                        <p:attrNameLst>
                                          <p:attrName>ppt_x</p:attrName>
                                        </p:attrNameLst>
                                      </p:cBhvr>
                                      <p:tavLst>
                                        <p:tav tm="0">
                                          <p:val>
                                            <p:strVal val="#ppt_x"/>
                                          </p:val>
                                        </p:tav>
                                        <p:tav tm="100000">
                                          <p:val>
                                            <p:strVal val="#ppt_x"/>
                                          </p:val>
                                        </p:tav>
                                      </p:tavLst>
                                    </p:anim>
                                    <p:anim calcmode="lin" valueType="num">
                                      <p:cBhvr>
                                        <p:cTn id="18" dur="1000" fill="hold"/>
                                        <p:tgtEl>
                                          <p:spTgt spid="47"/>
                                        </p:tgtEl>
                                        <p:attrNameLst>
                                          <p:attrName>ppt_y</p:attrName>
                                        </p:attrNameLst>
                                      </p:cBhvr>
                                      <p:tavLst>
                                        <p:tav tm="0">
                                          <p:val>
                                            <p:strVal val="#ppt_y-.1"/>
                                          </p:val>
                                        </p:tav>
                                        <p:tav tm="100000">
                                          <p:val>
                                            <p:strVal val="#ppt_y"/>
                                          </p:val>
                                        </p:tav>
                                      </p:tavLst>
                                    </p:anim>
                                  </p:childTnLst>
                                </p:cTn>
                              </p:par>
                            </p:childTnLst>
                          </p:cTn>
                        </p:par>
                        <p:par>
                          <p:cTn id="19" fill="hold">
                            <p:stCondLst>
                              <p:cond delay="32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 name="Picture 1"/>
          <p:cNvPicPr>
            <a:picLocks noChangeAspect="1"/>
          </p:cNvPicPr>
          <p:nvPr/>
        </p:nvPicPr>
        <p:blipFill>
          <a:blip r:embed="rId3"/>
          <a:stretch>
            <a:fillRect/>
          </a:stretch>
        </p:blipFill>
        <p:spPr>
          <a:xfrm>
            <a:off x="2010390" y="672463"/>
            <a:ext cx="9418854" cy="6089435"/>
          </a:xfrm>
          <a:prstGeom prst="rect">
            <a:avLst/>
          </a:prstGeom>
        </p:spPr>
      </p:pic>
      <p:grpSp>
        <p:nvGrpSpPr>
          <p:cNvPr id="56" name="Group 55"/>
          <p:cNvGrpSpPr/>
          <p:nvPr/>
        </p:nvGrpSpPr>
        <p:grpSpPr>
          <a:xfrm>
            <a:off x="3716781" y="-337643"/>
            <a:ext cx="2775445" cy="4134168"/>
            <a:chOff x="3719625" y="-351356"/>
            <a:chExt cx="2775838" cy="4134755"/>
          </a:xfrm>
        </p:grpSpPr>
        <p:pic>
          <p:nvPicPr>
            <p:cNvPr id="57" name="Picture 56"/>
            <p:cNvPicPr>
              <a:picLocks noChangeAspect="1"/>
            </p:cNvPicPr>
            <p:nvPr/>
          </p:nvPicPr>
          <p:blipFill>
            <a:blip r:embed="rId4"/>
            <a:stretch>
              <a:fillRect/>
            </a:stretch>
          </p:blipFill>
          <p:spPr>
            <a:xfrm>
              <a:off x="3719625" y="-351356"/>
              <a:ext cx="2775838" cy="4134755"/>
            </a:xfrm>
            <a:prstGeom prst="rect">
              <a:avLst/>
            </a:prstGeom>
          </p:spPr>
        </p:pic>
        <p:pic>
          <p:nvPicPr>
            <p:cNvPr id="58" name="Picture 57"/>
            <p:cNvPicPr>
              <a:picLocks noChangeAspect="1"/>
            </p:cNvPicPr>
            <p:nvPr/>
          </p:nvPicPr>
          <p:blipFill>
            <a:blip r:embed="rId5"/>
            <a:stretch>
              <a:fillRect/>
            </a:stretch>
          </p:blipFill>
          <p:spPr>
            <a:xfrm>
              <a:off x="4484016" y="1290841"/>
              <a:ext cx="979669" cy="1295431"/>
            </a:xfrm>
            <a:prstGeom prst="rect">
              <a:avLst/>
            </a:prstGeom>
          </p:spPr>
        </p:pic>
      </p:grpSp>
      <p:pic>
        <p:nvPicPr>
          <p:cNvPr id="30" name="Picture 29"/>
          <p:cNvPicPr>
            <a:picLocks noChangeAspect="1"/>
          </p:cNvPicPr>
          <p:nvPr/>
        </p:nvPicPr>
        <p:blipFill>
          <a:blip r:embed="rId6">
            <a:lum bright="-40000" contrast="-40000"/>
          </a:blip>
          <a:stretch>
            <a:fillRect/>
          </a:stretch>
        </p:blipFill>
        <p:spPr>
          <a:xfrm>
            <a:off x="6609431" y="487"/>
            <a:ext cx="5581706" cy="3613545"/>
          </a:xfrm>
          <a:prstGeom prst="rect">
            <a:avLst/>
          </a:prstGeom>
        </p:spPr>
      </p:pic>
      <p:pic>
        <p:nvPicPr>
          <p:cNvPr id="3" name="Picture 2"/>
          <p:cNvPicPr>
            <a:picLocks noChangeAspect="1"/>
          </p:cNvPicPr>
          <p:nvPr/>
        </p:nvPicPr>
        <p:blipFill>
          <a:blip r:embed="rId7"/>
          <a:stretch>
            <a:fillRect/>
          </a:stretch>
        </p:blipFill>
        <p:spPr>
          <a:xfrm>
            <a:off x="8087206" y="1636456"/>
            <a:ext cx="1506294" cy="978611"/>
          </a:xfrm>
          <a:prstGeom prst="rect">
            <a:avLst/>
          </a:prstGeom>
        </p:spPr>
      </p:pic>
      <p:pic>
        <p:nvPicPr>
          <p:cNvPr id="50" name="Picture 49"/>
          <p:cNvPicPr>
            <a:picLocks noChangeAspect="1"/>
          </p:cNvPicPr>
          <p:nvPr/>
        </p:nvPicPr>
        <p:blipFill>
          <a:blip r:embed="rId8"/>
          <a:stretch>
            <a:fillRect/>
          </a:stretch>
        </p:blipFill>
        <p:spPr>
          <a:xfrm>
            <a:off x="8086936" y="1636456"/>
            <a:ext cx="1507286"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9"/>
            <a:stretch>
              <a:fillRect/>
            </a:stretch>
          </p:blipFill>
          <p:spPr>
            <a:xfrm>
              <a:off x="6722970" y="1674257"/>
              <a:ext cx="2780259" cy="4133042"/>
            </a:xfrm>
            <a:prstGeom prst="rect">
              <a:avLst/>
            </a:prstGeom>
          </p:spPr>
        </p:pic>
        <p:pic>
          <p:nvPicPr>
            <p:cNvPr id="53" name="Picture 52"/>
            <p:cNvPicPr>
              <a:picLocks noChangeAspect="1"/>
            </p:cNvPicPr>
            <p:nvPr/>
          </p:nvPicPr>
          <p:blipFill>
            <a:blip r:embed="rId5"/>
            <a:stretch>
              <a:fillRect/>
            </a:stretch>
          </p:blipFill>
          <p:spPr>
            <a:xfrm>
              <a:off x="7470523" y="3260826"/>
              <a:ext cx="979669" cy="1295431"/>
            </a:xfrm>
            <a:prstGeom prst="rect">
              <a:avLst/>
            </a:prstGeom>
          </p:spPr>
        </p:pic>
      </p:grpSp>
      <p:pic>
        <p:nvPicPr>
          <p:cNvPr id="26" name="Picture 25"/>
          <p:cNvPicPr>
            <a:picLocks noChangeAspect="1"/>
          </p:cNvPicPr>
          <p:nvPr/>
        </p:nvPicPr>
        <p:blipFill>
          <a:blip r:embed="rId10"/>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1"/>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2">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3"/>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4"/>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4"/>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9" name="Picture 48"/>
          <p:cNvPicPr>
            <a:picLocks noChangeAspect="1"/>
          </p:cNvPicPr>
          <p:nvPr/>
        </p:nvPicPr>
        <p:blipFill>
          <a:blip r:embed="rId18"/>
          <a:stretch>
            <a:fillRect/>
          </a:stretch>
        </p:blipFill>
        <p:spPr>
          <a:xfrm>
            <a:off x="8313574" y="267195"/>
            <a:ext cx="3327504" cy="2147950"/>
          </a:xfrm>
          <a:prstGeom prst="rect">
            <a:avLst/>
          </a:prstGeom>
        </p:spPr>
      </p:pic>
      <p:pic>
        <p:nvPicPr>
          <p:cNvPr id="45" name="Picture 44"/>
          <p:cNvPicPr>
            <a:picLocks noChangeAspect="1"/>
          </p:cNvPicPr>
          <p:nvPr/>
        </p:nvPicPr>
        <p:blipFill>
          <a:blip r:embed="rId19"/>
          <a:stretch>
            <a:fillRect/>
          </a:stretch>
        </p:blipFill>
        <p:spPr>
          <a:xfrm>
            <a:off x="3958857" y="483765"/>
            <a:ext cx="899884" cy="707052"/>
          </a:xfrm>
          <a:prstGeom prst="rect">
            <a:avLst/>
          </a:prstGeom>
        </p:spPr>
      </p:pic>
      <p:pic>
        <p:nvPicPr>
          <p:cNvPr id="46" name="Picture 45"/>
          <p:cNvPicPr>
            <a:picLocks noChangeAspect="1"/>
          </p:cNvPicPr>
          <p:nvPr/>
        </p:nvPicPr>
        <p:blipFill>
          <a:blip r:embed="rId20"/>
          <a:stretch>
            <a:fillRect/>
          </a:stretch>
        </p:blipFill>
        <p:spPr>
          <a:xfrm>
            <a:off x="6815033" y="2378863"/>
            <a:ext cx="587679" cy="477489"/>
          </a:xfrm>
          <a:prstGeom prst="rect">
            <a:avLst/>
          </a:prstGeom>
        </p:spPr>
      </p:pic>
      <p:pic>
        <p:nvPicPr>
          <p:cNvPr id="59" name="Picture 58"/>
          <p:cNvPicPr>
            <a:picLocks noChangeAspect="1"/>
          </p:cNvPicPr>
          <p:nvPr/>
        </p:nvPicPr>
        <p:blipFill>
          <a:blip r:embed="rId21"/>
          <a:stretch>
            <a:fillRect/>
          </a:stretch>
        </p:blipFill>
        <p:spPr>
          <a:xfrm>
            <a:off x="6616768" y="1625087"/>
            <a:ext cx="2761129" cy="4104604"/>
          </a:xfrm>
          <a:prstGeom prst="rect">
            <a:avLst/>
          </a:prstGeom>
        </p:spPr>
      </p:pic>
      <p:pic>
        <p:nvPicPr>
          <p:cNvPr id="60" name="Picture 59"/>
          <p:cNvPicPr>
            <a:picLocks noChangeAspect="1"/>
          </p:cNvPicPr>
          <p:nvPr/>
        </p:nvPicPr>
        <p:blipFill>
          <a:blip r:embed="rId22"/>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4"/>
            <a:stretch>
              <a:fillRect/>
            </a:stretch>
          </p:blipFill>
          <p:spPr>
            <a:xfrm>
              <a:off x="9827324" y="-40038"/>
              <a:ext cx="934789" cy="1104751"/>
            </a:xfrm>
            <a:prstGeom prst="rect">
              <a:avLst/>
            </a:prstGeom>
          </p:spPr>
        </p:pic>
        <p:pic>
          <p:nvPicPr>
            <p:cNvPr id="40" name="Picture 39"/>
            <p:cNvPicPr>
              <a:picLocks noChangeAspect="1"/>
            </p:cNvPicPr>
            <p:nvPr/>
          </p:nvPicPr>
          <p:blipFill>
            <a:blip r:embed="rId23"/>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9508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500"/>
                                  </p:stCondLst>
                                  <p:childTnLst>
                                    <p:animEffect transition="out" filter="fade">
                                      <p:cBhvr>
                                        <p:cTn id="6" dur="500"/>
                                        <p:tgtEl>
                                          <p:spTgt spid="50"/>
                                        </p:tgtEl>
                                      </p:cBhvr>
                                    </p:animEffect>
                                    <p:set>
                                      <p:cBhvr>
                                        <p:cTn id="7" dur="1" fill="hold">
                                          <p:stCondLst>
                                            <p:cond delay="499"/>
                                          </p:stCondLst>
                                        </p:cTn>
                                        <p:tgtEl>
                                          <p:spTgt spid="50"/>
                                        </p:tgtEl>
                                        <p:attrNameLst>
                                          <p:attrName>style.visibility</p:attrName>
                                        </p:attrNameLst>
                                      </p:cBhvr>
                                      <p:to>
                                        <p:strVal val="hidden"/>
                                      </p:to>
                                    </p:set>
                                  </p:childTnLst>
                                </p:cTn>
                              </p:par>
                            </p:childTnLst>
                          </p:cTn>
                        </p:par>
                        <p:par>
                          <p:cTn id="8" fill="hold">
                            <p:stCondLst>
                              <p:cond delay="1000"/>
                            </p:stCondLst>
                            <p:childTnLst>
                              <p:par>
                                <p:cTn id="9" presetID="10" presetClass="exit" presetSubtype="0" fill="hold" nodeType="afterEffect">
                                  <p:stCondLst>
                                    <p:cond delay="750"/>
                                  </p:stCondLst>
                                  <p:childTnLst>
                                    <p:animEffect transition="out" filter="fade">
                                      <p:cBhvr>
                                        <p:cTn id="10" dur="500"/>
                                        <p:tgtEl>
                                          <p:spTgt spid="59"/>
                                        </p:tgtEl>
                                      </p:cBhvr>
                                    </p:animEffect>
                                    <p:set>
                                      <p:cBhvr>
                                        <p:cTn id="11" dur="1" fill="hold">
                                          <p:stCondLst>
                                            <p:cond delay="499"/>
                                          </p:stCondLst>
                                        </p:cTn>
                                        <p:tgtEl>
                                          <p:spTgt spid="59"/>
                                        </p:tgtEl>
                                        <p:attrNameLst>
                                          <p:attrName>style.visibility</p:attrName>
                                        </p:attrNameLst>
                                      </p:cBhvr>
                                      <p:to>
                                        <p:strVal val="hidden"/>
                                      </p:to>
                                    </p:set>
                                  </p:childTnLst>
                                </p:cTn>
                              </p:par>
                              <p:par>
                                <p:cTn id="12" presetID="10" presetClass="entr" presetSubtype="0" fill="hold" nodeType="withEffect">
                                  <p:stCondLst>
                                    <p:cond delay="50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2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30" name="Picture 29"/>
          <p:cNvPicPr>
            <a:picLocks noChangeAspect="1"/>
          </p:cNvPicPr>
          <p:nvPr/>
        </p:nvPicPr>
        <p:blipFill>
          <a:blip r:embed="rId3">
            <a:lum bright="-40000" contrast="-40000"/>
          </a:blip>
          <a:stretch>
            <a:fillRect/>
          </a:stretch>
        </p:blipFill>
        <p:spPr>
          <a:xfrm>
            <a:off x="6609431" y="487"/>
            <a:ext cx="5581706" cy="3613545"/>
          </a:xfrm>
          <a:prstGeom prst="rect">
            <a:avLst/>
          </a:prstGeom>
        </p:spPr>
      </p:pic>
      <p:pic>
        <p:nvPicPr>
          <p:cNvPr id="2" name="Picture 1"/>
          <p:cNvPicPr>
            <a:picLocks noChangeAspect="1"/>
          </p:cNvPicPr>
          <p:nvPr/>
        </p:nvPicPr>
        <p:blipFill>
          <a:blip r:embed="rId4"/>
          <a:stretch>
            <a:fillRect/>
          </a:stretch>
        </p:blipFill>
        <p:spPr>
          <a:xfrm>
            <a:off x="2010390" y="672463"/>
            <a:ext cx="9418854" cy="6089435"/>
          </a:xfrm>
          <a:prstGeom prst="rect">
            <a:avLst/>
          </a:prstGeom>
        </p:spPr>
      </p:pic>
      <p:pic>
        <p:nvPicPr>
          <p:cNvPr id="3" name="Picture 2"/>
          <p:cNvPicPr>
            <a:picLocks noChangeAspect="1"/>
          </p:cNvPicPr>
          <p:nvPr/>
        </p:nvPicPr>
        <p:blipFill>
          <a:blip r:embed="rId5"/>
          <a:stretch>
            <a:fillRect/>
          </a:stretch>
        </p:blipFill>
        <p:spPr>
          <a:xfrm>
            <a:off x="8087206" y="1636456"/>
            <a:ext cx="1506294"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6"/>
            <a:stretch>
              <a:fillRect/>
            </a:stretch>
          </p:blipFill>
          <p:spPr>
            <a:xfrm>
              <a:off x="6722970" y="1674257"/>
              <a:ext cx="2780259" cy="4133042"/>
            </a:xfrm>
            <a:prstGeom prst="rect">
              <a:avLst/>
            </a:prstGeom>
          </p:spPr>
        </p:pic>
        <p:pic>
          <p:nvPicPr>
            <p:cNvPr id="53" name="Picture 52"/>
            <p:cNvPicPr>
              <a:picLocks noChangeAspect="1"/>
            </p:cNvPicPr>
            <p:nvPr/>
          </p:nvPicPr>
          <p:blipFill>
            <a:blip r:embed="rId7"/>
            <a:stretch>
              <a:fillRect/>
            </a:stretch>
          </p:blipFill>
          <p:spPr>
            <a:xfrm>
              <a:off x="7470523" y="3260826"/>
              <a:ext cx="979669" cy="1295431"/>
            </a:xfrm>
            <a:prstGeom prst="rect">
              <a:avLst/>
            </a:prstGeom>
          </p:spPr>
        </p:pic>
      </p:grpSp>
      <p:grpSp>
        <p:nvGrpSpPr>
          <p:cNvPr id="55" name="Group 54"/>
          <p:cNvGrpSpPr/>
          <p:nvPr/>
        </p:nvGrpSpPr>
        <p:grpSpPr>
          <a:xfrm>
            <a:off x="3716781" y="-337643"/>
            <a:ext cx="2775445" cy="4134168"/>
            <a:chOff x="3719625" y="-351356"/>
            <a:chExt cx="2775838" cy="4134755"/>
          </a:xfrm>
        </p:grpSpPr>
        <p:pic>
          <p:nvPicPr>
            <p:cNvPr id="56" name="Picture 55"/>
            <p:cNvPicPr>
              <a:picLocks noChangeAspect="1"/>
            </p:cNvPicPr>
            <p:nvPr/>
          </p:nvPicPr>
          <p:blipFill>
            <a:blip r:embed="rId8"/>
            <a:stretch>
              <a:fillRect/>
            </a:stretch>
          </p:blipFill>
          <p:spPr>
            <a:xfrm>
              <a:off x="3719625" y="-351356"/>
              <a:ext cx="2775838" cy="4134755"/>
            </a:xfrm>
            <a:prstGeom prst="rect">
              <a:avLst/>
            </a:prstGeom>
          </p:spPr>
        </p:pic>
        <p:pic>
          <p:nvPicPr>
            <p:cNvPr id="57" name="Picture 56"/>
            <p:cNvPicPr>
              <a:picLocks noChangeAspect="1"/>
            </p:cNvPicPr>
            <p:nvPr/>
          </p:nvPicPr>
          <p:blipFill>
            <a:blip r:embed="rId7"/>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9"/>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5"/>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6"/>
          <a:stretch>
            <a:fillRect/>
          </a:stretch>
        </p:blipFill>
        <p:spPr>
          <a:xfrm>
            <a:off x="2789279" y="4960695"/>
            <a:ext cx="447810" cy="1224016"/>
          </a:xfrm>
          <a:prstGeom prst="rect">
            <a:avLst/>
          </a:prstGeom>
        </p:spPr>
      </p:pic>
      <p:pic>
        <p:nvPicPr>
          <p:cNvPr id="49" name="Picture 48"/>
          <p:cNvPicPr>
            <a:picLocks noChangeAspect="1"/>
          </p:cNvPicPr>
          <p:nvPr/>
        </p:nvPicPr>
        <p:blipFill>
          <a:blip r:embed="rId17"/>
          <a:stretch>
            <a:fillRect/>
          </a:stretch>
        </p:blipFill>
        <p:spPr>
          <a:xfrm>
            <a:off x="8313574" y="267195"/>
            <a:ext cx="3327504" cy="2147950"/>
          </a:xfrm>
          <a:prstGeom prst="rect">
            <a:avLst/>
          </a:prstGeom>
        </p:spPr>
      </p:pic>
      <p:pic>
        <p:nvPicPr>
          <p:cNvPr id="45" name="Picture 44"/>
          <p:cNvPicPr>
            <a:picLocks noChangeAspect="1"/>
          </p:cNvPicPr>
          <p:nvPr/>
        </p:nvPicPr>
        <p:blipFill>
          <a:blip r:embed="rId18"/>
          <a:stretch>
            <a:fillRect/>
          </a:stretch>
        </p:blipFill>
        <p:spPr>
          <a:xfrm>
            <a:off x="3958857" y="483765"/>
            <a:ext cx="899884" cy="707052"/>
          </a:xfrm>
          <a:prstGeom prst="rect">
            <a:avLst/>
          </a:prstGeom>
        </p:spPr>
      </p:pic>
      <p:pic>
        <p:nvPicPr>
          <p:cNvPr id="46" name="Picture 45"/>
          <p:cNvPicPr>
            <a:picLocks noChangeAspect="1"/>
          </p:cNvPicPr>
          <p:nvPr/>
        </p:nvPicPr>
        <p:blipFill>
          <a:blip r:embed="rId19"/>
          <a:stretch>
            <a:fillRect/>
          </a:stretch>
        </p:blipFill>
        <p:spPr>
          <a:xfrm>
            <a:off x="6815033" y="2378863"/>
            <a:ext cx="587679" cy="477489"/>
          </a:xfrm>
          <a:prstGeom prst="rect">
            <a:avLst/>
          </a:prstGeom>
        </p:spPr>
      </p:pic>
      <p:pic>
        <p:nvPicPr>
          <p:cNvPr id="58" name="Picture 57"/>
          <p:cNvPicPr>
            <a:picLocks noChangeAspect="1"/>
          </p:cNvPicPr>
          <p:nvPr/>
        </p:nvPicPr>
        <p:blipFill>
          <a:blip r:embed="rId20"/>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36876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45"/>
                                        </p:tgtEl>
                                      </p:cBhvr>
                                    </p:animEffect>
                                    <p:set>
                                      <p:cBhvr>
                                        <p:cTn id="11" dur="1" fill="hold">
                                          <p:stCondLst>
                                            <p:cond delay="499"/>
                                          </p:stCondLst>
                                        </p:cTn>
                                        <p:tgtEl>
                                          <p:spTgt spid="45"/>
                                        </p:tgtEl>
                                        <p:attrNameLst>
                                          <p:attrName>style.visibility</p:attrName>
                                        </p:attrNameLst>
                                      </p:cBhvr>
                                      <p:to>
                                        <p:strVal val="hidden"/>
                                      </p:to>
                                    </p:set>
                                  </p:childTnLst>
                                </p:cTn>
                              </p:par>
                            </p:childTnLst>
                          </p:cTn>
                        </p:par>
                        <p:par>
                          <p:cTn id="12" fill="hold">
                            <p:stCondLst>
                              <p:cond delay="1000"/>
                            </p:stCondLst>
                            <p:childTnLst>
                              <p:par>
                                <p:cTn id="13" presetID="42" presetClass="path" presetSubtype="0" accel="50000" decel="50000" fill="hold" nodeType="afterEffect">
                                  <p:stCondLst>
                                    <p:cond delay="0"/>
                                  </p:stCondLst>
                                  <p:childTnLst>
                                    <p:animMotion origin="layout" path="M 1.04167E-6 -3.7037E-6 L 0.04974 -0.05555 " pathEditMode="relative" rAng="0" ptsTypes="AA">
                                      <p:cBhvr>
                                        <p:cTn id="14" dur="1000" fill="hold"/>
                                        <p:tgtEl>
                                          <p:spTgt spid="51"/>
                                        </p:tgtEl>
                                        <p:attrNameLst>
                                          <p:attrName>ppt_x</p:attrName>
                                          <p:attrName>ppt_y</p:attrName>
                                        </p:attrNameLst>
                                      </p:cBhvr>
                                      <p:rCtr x="2487" y="-2778"/>
                                    </p:animMotion>
                                  </p:childTnLst>
                                </p:cTn>
                              </p:par>
                              <p:par>
                                <p:cTn id="15" presetID="42" presetClass="path" presetSubtype="0" accel="50000" decel="50000" fill="hold" nodeType="withEffect">
                                  <p:stCondLst>
                                    <p:cond delay="750"/>
                                  </p:stCondLst>
                                  <p:childTnLst>
                                    <p:animMotion origin="layout" path="M 2.08333E-7 -3.33333E-6 L 0.23698 0.28287 " pathEditMode="relative" rAng="0" ptsTypes="AA">
                                      <p:cBhvr>
                                        <p:cTn id="16" dur="2250" fill="hold"/>
                                        <p:tgtEl>
                                          <p:spTgt spid="55"/>
                                        </p:tgtEl>
                                        <p:attrNameLst>
                                          <p:attrName>ppt_x</p:attrName>
                                          <p:attrName>ppt_y</p:attrName>
                                        </p:attrNameLst>
                                      </p:cBhvr>
                                      <p:rCtr x="11836" y="14051"/>
                                    </p:animMotion>
                                  </p:childTnLst>
                                </p:cTn>
                              </p:par>
                              <p:par>
                                <p:cTn id="17" presetID="42" presetClass="path" presetSubtype="0" accel="50000" decel="50000" fill="hold" nodeType="withEffect">
                                  <p:stCondLst>
                                    <p:cond delay="1000"/>
                                  </p:stCondLst>
                                  <p:childTnLst>
                                    <p:animMotion origin="layout" path="M 0.04974 -0.05555 L -0.18893 -0.33333 " pathEditMode="relative" rAng="0" ptsTypes="AA">
                                      <p:cBhvr>
                                        <p:cTn id="18" dur="1000" fill="hold"/>
                                        <p:tgtEl>
                                          <p:spTgt spid="51"/>
                                        </p:tgtEl>
                                        <p:attrNameLst>
                                          <p:attrName>ppt_x</p:attrName>
                                          <p:attrName>ppt_y</p:attrName>
                                        </p:attrNameLst>
                                      </p:cBhvr>
                                      <p:rCtr x="-11940" y="-13889"/>
                                    </p:animMotion>
                                  </p:childTnLst>
                                </p:cTn>
                              </p:par>
                              <p:par>
                                <p:cTn id="19" presetID="42" presetClass="path" presetSubtype="0" accel="50000" decel="50000" fill="hold" nodeType="withEffect">
                                  <p:stCondLst>
                                    <p:cond delay="2000"/>
                                  </p:stCondLst>
                                  <p:childTnLst>
                                    <p:animMotion origin="layout" path="M -0.18893 -0.33333 L -0.23555 -0.2824 " pathEditMode="relative" rAng="0" ptsTypes="AA">
                                      <p:cBhvr>
                                        <p:cTn id="20" dur="1250" fill="hold"/>
                                        <p:tgtEl>
                                          <p:spTgt spid="51"/>
                                        </p:tgtEl>
                                        <p:attrNameLst>
                                          <p:attrName>ppt_x</p:attrName>
                                          <p:attrName>ppt_y</p:attrName>
                                        </p:attrNameLst>
                                      </p:cBhvr>
                                      <p:rCtr x="-2331" y="2546"/>
                                    </p:animMotion>
                                  </p:childTnLst>
                                </p:cTn>
                              </p:par>
                            </p:childTnLst>
                          </p:cTn>
                        </p:par>
                        <p:par>
                          <p:cTn id="21" fill="hold">
                            <p:stCondLst>
                              <p:cond delay="4250"/>
                            </p:stCondLst>
                            <p:childTnLst>
                              <p:par>
                                <p:cTn id="22" presetID="10" presetClass="entr" presetSubtype="0"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defTabSz="914004"/>
            <a:endParaRPr lang="en-CA" sz="3921" spc="-100" dirty="0">
              <a:solidFill>
                <a:srgbClr val="FFFFFF"/>
              </a:solidFill>
              <a:latin typeface="Segoe UI Light"/>
            </a:endParaRP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11911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2245492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par>
                                <p:cTn id="8" presetID="9" presetClass="emph" presetSubtype="0" nodeType="withEffect">
                                  <p:stCondLst>
                                    <p:cond delay="0"/>
                                  </p:stCondLst>
                                  <p:childTnLst>
                                    <p:set>
                                      <p:cBhvr rctx="PPT">
                                        <p:cTn id="9" dur="indefinite"/>
                                        <p:tgtEl>
                                          <p:spTgt spid="14"/>
                                        </p:tgtEl>
                                        <p:attrNameLst>
                                          <p:attrName>style.opacity</p:attrName>
                                        </p:attrNameLst>
                                      </p:cBhvr>
                                      <p:to>
                                        <p:strVal val="0.25"/>
                                      </p:to>
                                    </p:set>
                                    <p:animEffect filter="image" prLst="opacity: 0.25">
                                      <p:cBhvr rctx="IE">
                                        <p:cTn id="10" dur="indefinite"/>
                                        <p:tgtEl>
                                          <p:spTgt spid="14"/>
                                        </p:tgtEl>
                                      </p:cBhvr>
                                    </p:animEffect>
                                  </p:childTnLst>
                                </p:cTn>
                              </p:par>
                              <p:par>
                                <p:cTn id="11" presetID="9" presetClass="emph" presetSubtype="0" nodeType="withEffect">
                                  <p:stCondLst>
                                    <p:cond delay="0"/>
                                  </p:stCondLst>
                                  <p:childTnLst>
                                    <p:set>
                                      <p:cBhvr rctx="PPT">
                                        <p:cTn id="12" dur="indefinite"/>
                                        <p:tgtEl>
                                          <p:spTgt spid="8"/>
                                        </p:tgtEl>
                                        <p:attrNameLst>
                                          <p:attrName>style.opacity</p:attrName>
                                        </p:attrNameLst>
                                      </p:cBhvr>
                                      <p:to>
                                        <p:strVal val="0.25"/>
                                      </p:to>
                                    </p:set>
                                    <p:animEffect filter="image" prLst="opacity: 0.25">
                                      <p:cBhvr rctx="IE">
                                        <p:cTn id="13" dur="indefinite"/>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defTabSz="896386">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Tree>
    <p:extLst>
      <p:ext uri="{BB962C8B-B14F-4D97-AF65-F5344CB8AC3E}">
        <p14:creationId xmlns:p14="http://schemas.microsoft.com/office/powerpoint/2010/main" val="247925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6" name="Picture 25"/>
          <p:cNvPicPr>
            <a:picLocks noChangeAspect="1"/>
          </p:cNvPicPr>
          <p:nvPr/>
        </p:nvPicPr>
        <p:blipFill>
          <a:blip r:embed="rId3"/>
          <a:stretch>
            <a:fillRect/>
          </a:stretch>
        </p:blipFill>
        <p:spPr>
          <a:xfrm>
            <a:off x="2845824" y="4756694"/>
            <a:ext cx="2172488" cy="1399878"/>
          </a:xfrm>
          <a:prstGeom prst="rect">
            <a:avLst/>
          </a:prstGeom>
        </p:spPr>
      </p:pic>
      <p:pic>
        <p:nvPicPr>
          <p:cNvPr id="30" name="Picture 29"/>
          <p:cNvPicPr>
            <a:picLocks noChangeAspect="1"/>
          </p:cNvPicPr>
          <p:nvPr/>
        </p:nvPicPr>
        <p:blipFill>
          <a:blip r:embed="rId4">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5"/>
          <a:stretch>
            <a:fillRect/>
          </a:stretch>
        </p:blipFill>
        <p:spPr>
          <a:xfrm>
            <a:off x="8314000" y="268006"/>
            <a:ext cx="3327078" cy="2147676"/>
          </a:xfrm>
          <a:prstGeom prst="rect">
            <a:avLst/>
          </a:prstGeom>
        </p:spPr>
      </p:pic>
      <p:pic>
        <p:nvPicPr>
          <p:cNvPr id="18" name="Picture 17"/>
          <p:cNvPicPr>
            <a:picLocks noChangeAspect="1"/>
          </p:cNvPicPr>
          <p:nvPr/>
        </p:nvPicPr>
        <p:blipFill>
          <a:blip r:embed="rId6"/>
          <a:stretch>
            <a:fillRect/>
          </a:stretch>
        </p:blipFill>
        <p:spPr>
          <a:xfrm>
            <a:off x="3412383" y="1563001"/>
            <a:ext cx="6670141" cy="4309938"/>
          </a:xfrm>
          <a:prstGeom prst="rect">
            <a:avLst/>
          </a:prstGeom>
        </p:spPr>
      </p:pic>
      <p:pic>
        <p:nvPicPr>
          <p:cNvPr id="16" name="Picture 15"/>
          <p:cNvPicPr>
            <a:picLocks noChangeAspect="1"/>
          </p:cNvPicPr>
          <p:nvPr/>
        </p:nvPicPr>
        <p:blipFill>
          <a:blip r:embed="rId7"/>
          <a:stretch>
            <a:fillRect/>
          </a:stretch>
        </p:blipFill>
        <p:spPr>
          <a:xfrm>
            <a:off x="10155562" y="2524083"/>
            <a:ext cx="1468279" cy="948454"/>
          </a:xfrm>
          <a:prstGeom prst="rect">
            <a:avLst/>
          </a:prstGeom>
        </p:spPr>
      </p:pic>
      <p:pic>
        <p:nvPicPr>
          <p:cNvPr id="21" name="Picture 20"/>
          <p:cNvPicPr>
            <a:picLocks noChangeAspect="1"/>
          </p:cNvPicPr>
          <p:nvPr/>
        </p:nvPicPr>
        <p:blipFill>
          <a:blip r:embed="rId8">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9"/>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2"/>
          <a:stretch>
            <a:fillRect/>
          </a:stretch>
        </p:blipFill>
        <p:spPr>
          <a:xfrm>
            <a:off x="8086936" y="1636456"/>
            <a:ext cx="1507286" cy="978611"/>
          </a:xfrm>
          <a:prstGeom prst="rect">
            <a:avLst/>
          </a:prstGeom>
        </p:spPr>
      </p:pic>
      <p:pic>
        <p:nvPicPr>
          <p:cNvPr id="27" name="Picture 26"/>
          <p:cNvPicPr>
            <a:picLocks noChangeAspect="1"/>
          </p:cNvPicPr>
          <p:nvPr/>
        </p:nvPicPr>
        <p:blipFill>
          <a:blip r:embed="rId13"/>
          <a:stretch>
            <a:fillRect/>
          </a:stretch>
        </p:blipFill>
        <p:spPr>
          <a:xfrm>
            <a:off x="216174" y="3302234"/>
            <a:ext cx="2092203" cy="2339668"/>
          </a:xfrm>
          <a:prstGeom prst="rect">
            <a:avLst/>
          </a:prstGeom>
        </p:spPr>
      </p:pic>
      <p:pic>
        <p:nvPicPr>
          <p:cNvPr id="28" name="Picture 27"/>
          <p:cNvPicPr>
            <a:picLocks noChangeAspect="1"/>
          </p:cNvPicPr>
          <p:nvPr/>
        </p:nvPicPr>
        <p:blipFill>
          <a:blip r:embed="rId10"/>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4"/>
          <a:stretch>
            <a:fillRect/>
          </a:stretch>
        </p:blipFill>
        <p:spPr>
          <a:xfrm>
            <a:off x="2789279" y="4960695"/>
            <a:ext cx="447810" cy="1224016"/>
          </a:xfrm>
          <a:prstGeom prst="rect">
            <a:avLst/>
          </a:prstGeom>
        </p:spPr>
      </p:pic>
      <p:grpSp>
        <p:nvGrpSpPr>
          <p:cNvPr id="44" name="Group 43"/>
          <p:cNvGrpSpPr/>
          <p:nvPr/>
        </p:nvGrpSpPr>
        <p:grpSpPr>
          <a:xfrm>
            <a:off x="5093388" y="606817"/>
            <a:ext cx="2775445" cy="4134168"/>
            <a:chOff x="3719625" y="-351356"/>
            <a:chExt cx="2775838" cy="4134755"/>
          </a:xfrm>
        </p:grpSpPr>
        <p:pic>
          <p:nvPicPr>
            <p:cNvPr id="45" name="Picture 44"/>
            <p:cNvPicPr>
              <a:picLocks noChangeAspect="1"/>
            </p:cNvPicPr>
            <p:nvPr/>
          </p:nvPicPr>
          <p:blipFill>
            <a:blip r:embed="rId15"/>
            <a:stretch>
              <a:fillRect/>
            </a:stretch>
          </p:blipFill>
          <p:spPr>
            <a:xfrm>
              <a:off x="3719625" y="-351356"/>
              <a:ext cx="2775838" cy="4134755"/>
            </a:xfrm>
            <a:prstGeom prst="rect">
              <a:avLst/>
            </a:prstGeom>
          </p:spPr>
        </p:pic>
        <p:pic>
          <p:nvPicPr>
            <p:cNvPr id="46" name="Picture 45"/>
            <p:cNvPicPr>
              <a:picLocks noChangeAspect="1"/>
            </p:cNvPicPr>
            <p:nvPr/>
          </p:nvPicPr>
          <p:blipFill>
            <a:blip r:embed="rId16"/>
            <a:stretch>
              <a:fillRect/>
            </a:stretch>
          </p:blipFill>
          <p:spPr>
            <a:xfrm>
              <a:off x="4484016" y="1290841"/>
              <a:ext cx="979669" cy="1295431"/>
            </a:xfrm>
            <a:prstGeom prst="rect">
              <a:avLst/>
            </a:prstGeom>
          </p:spPr>
        </p:pic>
      </p:grpSp>
      <p:pic>
        <p:nvPicPr>
          <p:cNvPr id="47" name="Picture 46"/>
          <p:cNvPicPr>
            <a:picLocks noChangeAspect="1"/>
          </p:cNvPicPr>
          <p:nvPr/>
        </p:nvPicPr>
        <p:blipFill>
          <a:blip r:embed="rId17"/>
          <a:stretch>
            <a:fillRect/>
          </a:stretch>
        </p:blipFill>
        <p:spPr>
          <a:xfrm>
            <a:off x="4607736" y="3601883"/>
            <a:ext cx="2339668" cy="1473541"/>
          </a:xfrm>
          <a:prstGeom prst="rect">
            <a:avLst/>
          </a:prstGeom>
        </p:spPr>
      </p:pic>
      <p:grpSp>
        <p:nvGrpSpPr>
          <p:cNvPr id="25" name="Group 24"/>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0"/>
            <a:stretch>
              <a:fillRect/>
            </a:stretch>
          </p:blipFill>
          <p:spPr>
            <a:xfrm>
              <a:off x="9827324" y="-40038"/>
              <a:ext cx="934789" cy="1104751"/>
            </a:xfrm>
            <a:prstGeom prst="rect">
              <a:avLst/>
            </a:prstGeom>
          </p:spPr>
        </p:pic>
        <p:pic>
          <p:nvPicPr>
            <p:cNvPr id="41" name="Picture 40"/>
            <p:cNvPicPr>
              <a:picLocks noChangeAspect="1"/>
            </p:cNvPicPr>
            <p:nvPr/>
          </p:nvPicPr>
          <p:blipFill>
            <a:blip r:embed="rId18"/>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578949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311</Words>
  <Application>Microsoft Office PowerPoint</Application>
  <PresentationFormat>Widescreen</PresentationFormat>
  <Paragraphs>49</Paragraphs>
  <Slides>13</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MS PGothic</vt:lpstr>
      <vt:lpstr>Arial</vt:lpstr>
      <vt:lpstr>Calibri</vt:lpstr>
      <vt:lpstr>Segoe UI</vt:lpstr>
      <vt:lpstr>Segoe UI Light</vt:lpstr>
      <vt:lpstr>Wingdings</vt:lpstr>
      <vt:lpstr>1_Azure Event</vt:lpstr>
      <vt:lpstr>2_Azure Event</vt:lpstr>
      <vt:lpstr>5-30711_TR22_BO_CT_Template</vt:lpstr>
      <vt:lpstr>Step 1 Publishing your first Web App</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Stéphane Lapointe</cp:lastModifiedBy>
  <cp:revision>5</cp:revision>
  <dcterms:created xsi:type="dcterms:W3CDTF">2017-04-09T20:59:37Z</dcterms:created>
  <dcterms:modified xsi:type="dcterms:W3CDTF">2017-04-17T23:30:54Z</dcterms:modified>
</cp:coreProperties>
</file>

<file path=docProps/thumbnail.jpeg>
</file>